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9"/>
  </p:notesMasterIdLst>
  <p:sldIdLst>
    <p:sldId id="256" r:id="rId2"/>
    <p:sldId id="301" r:id="rId3"/>
    <p:sldId id="389" r:id="rId4"/>
    <p:sldId id="272" r:id="rId5"/>
    <p:sldId id="280" r:id="rId6"/>
    <p:sldId id="283" r:id="rId7"/>
    <p:sldId id="38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D3CBDF09-14C1-4F3B-92C4-8B97F0BDA4D2}">
          <p14:sldIdLst>
            <p14:sldId id="256"/>
            <p14:sldId id="301"/>
            <p14:sldId id="389"/>
            <p14:sldId id="272"/>
            <p14:sldId id="280"/>
            <p14:sldId id="283"/>
            <p14:sldId id="3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9BDD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4634" autoAdjust="0"/>
  </p:normalViewPr>
  <p:slideViewPr>
    <p:cSldViewPr snapToGrid="0">
      <p:cViewPr varScale="1">
        <p:scale>
          <a:sx n="82" d="100"/>
          <a:sy n="82" d="100"/>
        </p:scale>
        <p:origin x="161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B57A02-838C-4F46-9D66-58CAF8DC379E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GB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DFD08E-E797-4A2D-8DFA-CF88764E98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08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DFD08E-E797-4A2D-8DFA-CF88764E98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2590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19" y="2166365"/>
            <a:ext cx="8603674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970315"/>
            <a:ext cx="6858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450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37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764484" y="0"/>
            <a:ext cx="20574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0468" y="609600"/>
            <a:ext cx="1801785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609600"/>
            <a:ext cx="5979968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422855"/>
            <a:ext cx="2057397" cy="365125"/>
          </a:xfrm>
        </p:spPr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32102" y="6422855"/>
            <a:ext cx="3209752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54787" y="6422855"/>
            <a:ext cx="659819" cy="365125"/>
          </a:xfrm>
        </p:spPr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311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911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32" y="2059012"/>
            <a:ext cx="9146751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893" y="2208879"/>
            <a:ext cx="78867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893" y="3984400"/>
            <a:ext cx="78867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6790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797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011680"/>
            <a:ext cx="365760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41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56566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428" y="1913470"/>
            <a:ext cx="365760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428" y="2656564"/>
            <a:ext cx="365760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6146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6918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661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148840"/>
            <a:ext cx="4572000" cy="38404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92568" y="2147487"/>
            <a:ext cx="256032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99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0" y="2211494"/>
            <a:ext cx="4754880" cy="384048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85351" y="2150621"/>
            <a:ext cx="256032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184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2" y="176109"/>
            <a:ext cx="9141714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019" y="284176"/>
            <a:ext cx="777240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019" y="2011680"/>
            <a:ext cx="777240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557" y="6422855"/>
            <a:ext cx="2595043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34D43561-AFCE-4B26-88EB-728D24A445DA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91000" y="6422855"/>
            <a:ext cx="40606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65139" y="6422855"/>
            <a:ext cx="709698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C2BF733F-F9C6-48E6-B9BD-D6A6D3FDAA90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3891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9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5">
            <a:extLst>
              <a:ext uri="{FF2B5EF4-FFF2-40B4-BE49-F238E27FC236}">
                <a16:creationId xmlns:a16="http://schemas.microsoft.com/office/drawing/2014/main" id="{D5B3C351-ED8D-46F9-83C4-C4686FE64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30053" y="2491791"/>
            <a:ext cx="4118493" cy="110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5196"/>
            <a:ext cx="9144000" cy="1131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077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5196"/>
            <a:ext cx="9144000" cy="1131757"/>
          </a:xfrm>
          <a:prstGeom prst="rect">
            <a:avLst/>
          </a:prstGeom>
        </p:spPr>
      </p:pic>
      <p:pic>
        <p:nvPicPr>
          <p:cNvPr id="7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180147"/>
            <a:ext cx="1901274" cy="62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5FBF5-5CC1-4FB7-B3B8-D5AC8C8CCA90}"/>
              </a:ext>
            </a:extLst>
          </p:cNvPr>
          <p:cNvSpPr txBox="1"/>
          <p:nvPr/>
        </p:nvSpPr>
        <p:spPr>
          <a:xfrm>
            <a:off x="504645" y="809176"/>
            <a:ext cx="8133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chemeClr val="bg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Cim 474 – Under Boiler Filter</a:t>
            </a:r>
            <a:endParaRPr lang="en-GB" sz="4000" dirty="0">
              <a:solidFill>
                <a:schemeClr val="bg2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pic>
        <p:nvPicPr>
          <p:cNvPr id="13" name="Segnaposto contenuto 12">
            <a:extLst>
              <a:ext uri="{FF2B5EF4-FFF2-40B4-BE49-F238E27FC236}">
                <a16:creationId xmlns:a16="http://schemas.microsoft.com/office/drawing/2014/main" id="{9CA19012-7C13-4184-AD6A-5ACFA80FF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05673" y="2498251"/>
            <a:ext cx="3552213" cy="186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D8F2A20-4D18-4C0B-8A69-674740E473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987" y="2498251"/>
            <a:ext cx="3769339" cy="1861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C32C9F3-BD27-47E7-A8B9-971A730DEF1E}"/>
              </a:ext>
            </a:extLst>
          </p:cNvPr>
          <p:cNvSpPr txBox="1"/>
          <p:nvPr/>
        </p:nvSpPr>
        <p:spPr>
          <a:xfrm>
            <a:off x="2700072" y="4857806"/>
            <a:ext cx="4246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Availablle</a:t>
            </a:r>
            <a:r>
              <a:rPr lang="it-IT" b="1" dirty="0"/>
              <a:t> in </a:t>
            </a:r>
            <a:r>
              <a:rPr lang="it-IT" b="1" dirty="0" err="1"/>
              <a:t>two</a:t>
            </a:r>
            <a:r>
              <a:rPr lang="it-IT" b="1" dirty="0"/>
              <a:t> </a:t>
            </a:r>
            <a:r>
              <a:rPr lang="it-IT" b="1" dirty="0" err="1"/>
              <a:t>version</a:t>
            </a:r>
            <a:r>
              <a:rPr lang="it-IT" b="1" dirty="0"/>
              <a:t>: Grey and White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493757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C115D4-E4B8-4C3A-B9C7-113D87A43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19" y="681134"/>
            <a:ext cx="7772400" cy="1111801"/>
          </a:xfrm>
        </p:spPr>
        <p:txBody>
          <a:bodyPr/>
          <a:lstStyle/>
          <a:p>
            <a:r>
              <a:rPr lang="it-IT" b="1" dirty="0"/>
              <a:t>TYPICAL INSTALLATION</a:t>
            </a:r>
            <a:endParaRPr lang="en-GB" b="1" dirty="0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98059B53-2E0C-430E-8777-7D48ED69F4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2433" y="2312458"/>
            <a:ext cx="4065912" cy="3230451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94A505F-19AC-435E-9ACF-522D4D80278B}"/>
              </a:ext>
            </a:extLst>
          </p:cNvPr>
          <p:cNvSpPr txBox="1"/>
          <p:nvPr/>
        </p:nvSpPr>
        <p:spPr>
          <a:xfrm>
            <a:off x="5448262" y="2756741"/>
            <a:ext cx="230704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Filter for </a:t>
            </a:r>
          </a:p>
          <a:p>
            <a:r>
              <a:rPr lang="it-IT" sz="3600" dirty="0"/>
              <a:t>compact</a:t>
            </a:r>
          </a:p>
          <a:p>
            <a:r>
              <a:rPr lang="it-IT" sz="3600" dirty="0" err="1"/>
              <a:t>installation</a:t>
            </a:r>
            <a:endParaRPr lang="it-IT" sz="3600" dirty="0"/>
          </a:p>
          <a:p>
            <a:r>
              <a:rPr lang="it-IT" sz="3600" dirty="0"/>
              <a:t>under </a:t>
            </a:r>
          </a:p>
          <a:p>
            <a:r>
              <a:rPr lang="it-IT" sz="3600" dirty="0"/>
              <a:t>the boiler</a:t>
            </a:r>
          </a:p>
        </p:txBody>
      </p:sp>
      <p:pic>
        <p:nvPicPr>
          <p:cNvPr id="7" name="Рисунок 30">
            <a:extLst>
              <a:ext uri="{FF2B5EF4-FFF2-40B4-BE49-F238E27FC236}">
                <a16:creationId xmlns:a16="http://schemas.microsoft.com/office/drawing/2014/main" id="{1D689A1A-E050-4402-8E83-029FE5749A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180147"/>
            <a:ext cx="1901274" cy="62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403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E463-0D74-4835-9AAD-4390FFC2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Collection CAPACITY</a:t>
            </a:r>
          </a:p>
        </p:txBody>
      </p:sp>
      <p:pic>
        <p:nvPicPr>
          <p:cNvPr id="5" name="Picture 4" descr="A picture containing indoor, bicycle, sitting, table&#10;&#10;Description automatically generated">
            <a:extLst>
              <a:ext uri="{FF2B5EF4-FFF2-40B4-BE49-F238E27FC236}">
                <a16:creationId xmlns:a16="http://schemas.microsoft.com/office/drawing/2014/main" id="{D3A646D1-A265-49CE-9370-66DB78116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24593" y="2306901"/>
            <a:ext cx="3382117" cy="2536588"/>
          </a:xfrm>
          <a:prstGeom prst="roundRect">
            <a:avLst/>
          </a:prstGeom>
        </p:spPr>
      </p:pic>
      <p:pic>
        <p:nvPicPr>
          <p:cNvPr id="4098" name="8481C019-7E39-4D6E-85B4-E1458FAB8420">
            <a:extLst>
              <a:ext uri="{FF2B5EF4-FFF2-40B4-BE49-F238E27FC236}">
                <a16:creationId xmlns:a16="http://schemas.microsoft.com/office/drawing/2014/main" id="{3C3C8B05-80FA-43FE-AA79-D0C6977B0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33289" y="2298298"/>
            <a:ext cx="3382116" cy="2536588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B4F2EE5-C44D-460E-BAC7-39B09C2341CA}"/>
              </a:ext>
            </a:extLst>
          </p:cNvPr>
          <p:cNvSpPr txBox="1"/>
          <p:nvPr/>
        </p:nvSpPr>
        <p:spPr>
          <a:xfrm>
            <a:off x="1822847" y="5307552"/>
            <a:ext cx="2403000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109.6 grams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B2F2BA1-EECA-4834-9111-288CA7DB819D}"/>
              </a:ext>
            </a:extLst>
          </p:cNvPr>
          <p:cNvSpPr txBox="1"/>
          <p:nvPr/>
        </p:nvSpPr>
        <p:spPr>
          <a:xfrm>
            <a:off x="5214152" y="5307552"/>
            <a:ext cx="2403000" cy="30008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350" dirty="0"/>
              <a:t>Collection rig test setup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DB48AA-CA68-44E7-A49D-94E41F6304D5}"/>
              </a:ext>
            </a:extLst>
          </p:cNvPr>
          <p:cNvSpPr txBox="1"/>
          <p:nvPr/>
        </p:nvSpPr>
        <p:spPr>
          <a:xfrm>
            <a:off x="2870811" y="5690232"/>
            <a:ext cx="3402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i="1" dirty="0">
                <a:solidFill>
                  <a:srgbClr val="FFFFFF"/>
                </a:solidFill>
                <a:latin typeface="Arial" charset="0"/>
              </a:rPr>
              <a:t>Company Confidential / Internal Use Only</a:t>
            </a:r>
          </a:p>
        </p:txBody>
      </p:sp>
      <p:pic>
        <p:nvPicPr>
          <p:cNvPr id="9" name="Рисунок 30">
            <a:extLst>
              <a:ext uri="{FF2B5EF4-FFF2-40B4-BE49-F238E27FC236}">
                <a16:creationId xmlns:a16="http://schemas.microsoft.com/office/drawing/2014/main" id="{4185CAF6-B6D5-4042-83C9-262855D94D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180147"/>
            <a:ext cx="1901274" cy="62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536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13551-A52F-4C2F-AE5B-D89C0E604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HYDROCYCLONIC</a:t>
            </a:r>
            <a:r>
              <a:rPr lang="it-IT" dirty="0"/>
              <a:t> </a:t>
            </a:r>
            <a:br>
              <a:rPr lang="it-IT" dirty="0"/>
            </a:br>
            <a:r>
              <a:rPr lang="en-GB" b="1" dirty="0"/>
              <a:t>Flow path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D10605-AEA2-4AD0-BDAB-FF3BCAE5480C}"/>
              </a:ext>
            </a:extLst>
          </p:cNvPr>
          <p:cNvSpPr txBox="1"/>
          <p:nvPr/>
        </p:nvSpPr>
        <p:spPr>
          <a:xfrm>
            <a:off x="6628288" y="2163535"/>
            <a:ext cx="212382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  <a:p>
            <a:r>
              <a:rPr lang="it-IT" dirty="0"/>
              <a:t>Low </a:t>
            </a:r>
            <a:r>
              <a:rPr lang="it-IT" dirty="0" err="1"/>
              <a:t>Velocity</a:t>
            </a:r>
            <a:r>
              <a:rPr lang="it-IT" dirty="0"/>
              <a:t> </a:t>
            </a:r>
            <a:r>
              <a:rPr lang="en-GB" dirty="0"/>
              <a:t> of water into the main body : sedimentation of the no ferrous particles.</a:t>
            </a:r>
          </a:p>
          <a:p>
            <a:endParaRPr lang="en-GB" dirty="0"/>
          </a:p>
          <a:p>
            <a:r>
              <a:rPr lang="en-GB" dirty="0"/>
              <a:t>Neodymium Magnet collects the ferrous particles.</a:t>
            </a:r>
          </a:p>
        </p:txBody>
      </p:sp>
      <p:pic>
        <p:nvPicPr>
          <p:cNvPr id="5" name="cim 474">
            <a:hlinkClick r:id="" action="ppaction://media"/>
            <a:extLst>
              <a:ext uri="{FF2B5EF4-FFF2-40B4-BE49-F238E27FC236}">
                <a16:creationId xmlns:a16="http://schemas.microsoft.com/office/drawing/2014/main" id="{DAA94BA6-0409-4D96-8A62-C706F9611C3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3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265" y="2144874"/>
            <a:ext cx="6106366" cy="3434831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6C71EDFC-0CE3-4E98-86E3-6EDFA137B635}"/>
              </a:ext>
            </a:extLst>
          </p:cNvPr>
          <p:cNvSpPr/>
          <p:nvPr/>
        </p:nvSpPr>
        <p:spPr>
          <a:xfrm>
            <a:off x="4976318" y="2144874"/>
            <a:ext cx="9268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Video</a:t>
            </a:r>
          </a:p>
        </p:txBody>
      </p:sp>
      <p:pic>
        <p:nvPicPr>
          <p:cNvPr id="8" name="Рисунок 30">
            <a:extLst>
              <a:ext uri="{FF2B5EF4-FFF2-40B4-BE49-F238E27FC236}">
                <a16:creationId xmlns:a16="http://schemas.microsoft.com/office/drawing/2014/main" id="{8EB996A0-BCCE-4DC9-BFE1-D3EAB16CEC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180147"/>
            <a:ext cx="1901274" cy="62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50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256B-F26E-44BF-ADC6-7FE6A3134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019" y="809176"/>
            <a:ext cx="8253708" cy="983760"/>
          </a:xfrm>
        </p:spPr>
        <p:txBody>
          <a:bodyPr>
            <a:normAutofit fontScale="90000"/>
          </a:bodyPr>
          <a:lstStyle/>
          <a:p>
            <a:r>
              <a:rPr lang="it-IT" b="1" dirty="0"/>
              <a:t>No Flow REDUCTION AT MAXIMUM COLLECTION CAPACITY</a:t>
            </a:r>
            <a:endParaRPr lang="en-GB" b="1" dirty="0"/>
          </a:p>
        </p:txBody>
      </p:sp>
      <p:pic>
        <p:nvPicPr>
          <p:cNvPr id="3074" name="Immagine 1">
            <a:extLst>
              <a:ext uri="{FF2B5EF4-FFF2-40B4-BE49-F238E27FC236}">
                <a16:creationId xmlns:a16="http://schemas.microsoft.com/office/drawing/2014/main" id="{65ECBC22-A782-438D-9B56-1BF92ACA4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522" y="2238219"/>
            <a:ext cx="2135437" cy="1508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cim 474">
            <a:hlinkClick r:id="" action="ppaction://media"/>
            <a:extLst>
              <a:ext uri="{FF2B5EF4-FFF2-40B4-BE49-F238E27FC236}">
                <a16:creationId xmlns:a16="http://schemas.microsoft.com/office/drawing/2014/main" id="{DA4155D5-02C8-4507-AA39-99CB615AEF3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28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8192" y="2144874"/>
            <a:ext cx="6106366" cy="3434831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FB59F44C-9FF6-48C5-A5A1-C94134808E86}"/>
              </a:ext>
            </a:extLst>
          </p:cNvPr>
          <p:cNvSpPr/>
          <p:nvPr/>
        </p:nvSpPr>
        <p:spPr>
          <a:xfrm>
            <a:off x="4976318" y="2144874"/>
            <a:ext cx="9268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Video</a:t>
            </a:r>
          </a:p>
        </p:txBody>
      </p:sp>
      <p:pic>
        <p:nvPicPr>
          <p:cNvPr id="13" name="8481C019-7E39-4D6E-85B4-E1458FAB8420">
            <a:extLst>
              <a:ext uri="{FF2B5EF4-FFF2-40B4-BE49-F238E27FC236}">
                <a16:creationId xmlns:a16="http://schemas.microsoft.com/office/drawing/2014/main" id="{5E55D7C9-3BAA-4F68-8C39-33BAA777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73653" y="4322970"/>
            <a:ext cx="2038589" cy="1528942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E1732EE-81AD-4297-9DF7-7A2A43954575}"/>
              </a:ext>
            </a:extLst>
          </p:cNvPr>
          <p:cNvSpPr txBox="1"/>
          <p:nvPr/>
        </p:nvSpPr>
        <p:spPr>
          <a:xfrm>
            <a:off x="6604347" y="6243236"/>
            <a:ext cx="2177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Filter body full of </a:t>
            </a:r>
            <a:r>
              <a:rPr lang="it-IT" dirty="0" err="1"/>
              <a:t>dirt</a:t>
            </a:r>
            <a:endParaRPr lang="en-GB" dirty="0"/>
          </a:p>
        </p:txBody>
      </p:sp>
      <p:pic>
        <p:nvPicPr>
          <p:cNvPr id="15" name="Рисунок 30">
            <a:extLst>
              <a:ext uri="{FF2B5EF4-FFF2-40B4-BE49-F238E27FC236}">
                <a16:creationId xmlns:a16="http://schemas.microsoft.com/office/drawing/2014/main" id="{0FEC65BA-E56E-460A-85BC-E179B8398BD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2" y="180147"/>
            <a:ext cx="1901274" cy="629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0509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6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B298976-C14E-424B-9ADF-CD11AEB0A21D}"/>
              </a:ext>
            </a:extLst>
          </p:cNvPr>
          <p:cNvSpPr txBox="1"/>
          <p:nvPr/>
        </p:nvSpPr>
        <p:spPr>
          <a:xfrm>
            <a:off x="834328" y="2659132"/>
            <a:ext cx="7255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chemeClr val="bg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Thanks for attention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298976-C14E-424B-9ADF-CD11AEB0A21D}"/>
              </a:ext>
            </a:extLst>
          </p:cNvPr>
          <p:cNvSpPr txBox="1"/>
          <p:nvPr/>
        </p:nvSpPr>
        <p:spPr>
          <a:xfrm>
            <a:off x="1875234" y="2245272"/>
            <a:ext cx="3622121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250" dirty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Giorgio Anselmo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D0F07BA-F125-491E-BF2C-5C85881D5434}"/>
              </a:ext>
            </a:extLst>
          </p:cNvPr>
          <p:cNvSpPr txBox="1"/>
          <p:nvPr/>
        </p:nvSpPr>
        <p:spPr>
          <a:xfrm>
            <a:off x="1060474" y="1096784"/>
            <a:ext cx="6946900" cy="669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750" b="1" dirty="0">
                <a:solidFill>
                  <a:schemeClr val="bg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Any question</a:t>
            </a:r>
            <a:r>
              <a:rPr lang="it-IT" sz="3750" b="1" dirty="0">
                <a:solidFill>
                  <a:schemeClr val="bg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?</a:t>
            </a:r>
            <a:endParaRPr lang="en-US" sz="3750" b="1" dirty="0">
              <a:solidFill>
                <a:schemeClr val="bg2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7380775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TM03090430[[fn=Banded]]</Template>
  <TotalTime>17338</TotalTime>
  <Words>87</Words>
  <Application>Microsoft Office PowerPoint</Application>
  <PresentationFormat>Presentazione su schermo (4:3)</PresentationFormat>
  <Paragraphs>25</Paragraphs>
  <Slides>7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3" baseType="lpstr">
      <vt:lpstr>Arial</vt:lpstr>
      <vt:lpstr>Calibri</vt:lpstr>
      <vt:lpstr>Corbel</vt:lpstr>
      <vt:lpstr>Noto Sans</vt:lpstr>
      <vt:lpstr>Wingdings</vt:lpstr>
      <vt:lpstr>Banded</vt:lpstr>
      <vt:lpstr>Presentazione standard di PowerPoint</vt:lpstr>
      <vt:lpstr>Presentazione standard di PowerPoint</vt:lpstr>
      <vt:lpstr>TYPICAL INSTALLATION</vt:lpstr>
      <vt:lpstr>Collection CAPACITY</vt:lpstr>
      <vt:lpstr>HYDROCYCLONIC  Flow path</vt:lpstr>
      <vt:lpstr>No Flow REDUCTION AT MAXIMUM COLLECTION CAPACITY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Prova</dc:title>
  <dc:creator>andrea chiarello</dc:creator>
  <cp:lastModifiedBy>andrea chiarello</cp:lastModifiedBy>
  <cp:revision>348</cp:revision>
  <dcterms:created xsi:type="dcterms:W3CDTF">2017-06-09T06:22:01Z</dcterms:created>
  <dcterms:modified xsi:type="dcterms:W3CDTF">2022-04-06T14:08:02Z</dcterms:modified>
</cp:coreProperties>
</file>